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23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079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498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451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56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10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32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315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875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0553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5153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C6166-EE0A-411B-9217-532410548381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CA404-0C26-4B7B-BA4B-F8A9953149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22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0344E8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1475" y="590550"/>
            <a:ext cx="11449050" cy="5676900"/>
          </a:xfrm>
          <a:prstGeom prst="rect">
            <a:avLst/>
          </a:prstGeom>
        </p:spPr>
      </p:pic>
      <p:pic>
        <p:nvPicPr>
          <p:cNvPr id="5" name="Recorded Sound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" name="Media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1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 mute="1" numSld="999" showWhenStopped="0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numSld="999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2024-12-25T13:18:44Z</dcterms:created>
  <dcterms:modified xsi:type="dcterms:W3CDTF">2024-12-25T13:24:00Z</dcterms:modified>
</cp:coreProperties>
</file>

<file path=docProps/thumbnail.jpeg>
</file>